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014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4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36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25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95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23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79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34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700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51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76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BADE7-0FE4-4B79-B141-86C1686EA868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03559-0F9B-4BF4-86D0-CEA4120E3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66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2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76" y="922638"/>
            <a:ext cx="9234624" cy="46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217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israel ferreira nonato da silva</dc:creator>
  <cp:lastModifiedBy>israel ferreira nonato da silva</cp:lastModifiedBy>
  <cp:revision>2</cp:revision>
  <dcterms:created xsi:type="dcterms:W3CDTF">2024-04-10T15:17:48Z</dcterms:created>
  <dcterms:modified xsi:type="dcterms:W3CDTF">2024-04-10T15:23:39Z</dcterms:modified>
</cp:coreProperties>
</file>